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64" autoAdjust="0"/>
  </p:normalViewPr>
  <p:slideViewPr>
    <p:cSldViewPr snapToGrid="0">
      <p:cViewPr varScale="1">
        <p:scale>
          <a:sx n="80" d="100"/>
          <a:sy n="80" d="100"/>
        </p:scale>
        <p:origin x="17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22.08.2022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und Log-Datei sind bis jetzt noch nicht verfügbar, werden sie im Verlaufe der nächsten zwei Wochen aber sein.</a:t>
            </a:r>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 23.08.2022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Schweizer Nettostromproduktion</a:t>
            </a:r>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8" name="Inhaltsplatzhalter 7">
            <a:extLst>
              <a:ext uri="{FF2B5EF4-FFF2-40B4-BE49-F238E27FC236}">
                <a16:creationId xmlns:a16="http://schemas.microsoft.com/office/drawing/2014/main" id="{52AEAFC9-285F-2FC1-390D-6AA8FAA4A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6" name="Inhaltsplatzhalter 5">
            <a:extLst>
              <a:ext uri="{FF2B5EF4-FFF2-40B4-BE49-F238E27FC236}">
                <a16:creationId xmlns:a16="http://schemas.microsoft.com/office/drawing/2014/main" id="{6138E298-58A8-501B-098E-8D8FBA13B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8" name="Inhaltsplatzhalter 7">
            <a:extLst>
              <a:ext uri="{FF2B5EF4-FFF2-40B4-BE49-F238E27FC236}">
                <a16:creationId xmlns:a16="http://schemas.microsoft.com/office/drawing/2014/main" id="{ECECF738-9C85-BAE3-E4D8-D9D4D5AA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in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und Log-Datei erstellen, Automatisches Hochladen der Diagramme und CSV-Dateien auf swissnuclear.ch</a:t>
            </a:r>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13" name="Inhaltsplatzhalter 12">
            <a:extLst>
              <a:ext uri="{FF2B5EF4-FFF2-40B4-BE49-F238E27FC236}">
                <a16:creationId xmlns:a16="http://schemas.microsoft.com/office/drawing/2014/main" id="{25FB25C1-E3EB-5712-9C16-ED6150E6F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398605"/>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1979839"/>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401975"/>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023978"/>
            <a:ext cx="2651183"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646054"/>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3745282" y="2023978"/>
            <a:ext cx="7810718"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und Log-Datei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647216"/>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034743"/>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278822"/>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279984"/>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0" name="Pfeil: nach oben gebogen 19">
            <a:extLst>
              <a:ext uri="{FF2B5EF4-FFF2-40B4-BE49-F238E27FC236}">
                <a16:creationId xmlns:a16="http://schemas.microsoft.com/office/drawing/2014/main" id="{A82C7905-3B53-5CA6-F16E-BE52F36C2177}"/>
              </a:ext>
            </a:extLst>
          </p:cNvPr>
          <p:cNvSpPr/>
          <p:nvPr/>
        </p:nvSpPr>
        <p:spPr>
          <a:xfrm rot="5400000">
            <a:off x="558370" y="366518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hteck 20">
            <a:extLst>
              <a:ext uri="{FF2B5EF4-FFF2-40B4-BE49-F238E27FC236}">
                <a16:creationId xmlns:a16="http://schemas.microsoft.com/office/drawing/2014/main" id="{26485BC1-196E-C40F-AA0E-65FB5A3FDDE9}"/>
              </a:ext>
            </a:extLst>
          </p:cNvPr>
          <p:cNvSpPr/>
          <p:nvPr/>
        </p:nvSpPr>
        <p:spPr>
          <a:xfrm>
            <a:off x="1094100" y="390926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tools</a:t>
            </a:r>
            <a:endParaRPr lang="de-CH" b="1" dirty="0">
              <a:solidFill>
                <a:srgbClr val="0071C6"/>
              </a:solidFill>
            </a:endParaRPr>
          </a:p>
        </p:txBody>
      </p:sp>
      <p:sp>
        <p:nvSpPr>
          <p:cNvPr id="22" name="Rechteck 21">
            <a:extLst>
              <a:ext uri="{FF2B5EF4-FFF2-40B4-BE49-F238E27FC236}">
                <a16:creationId xmlns:a16="http://schemas.microsoft.com/office/drawing/2014/main" id="{5E7C3FCE-6B79-1C4B-1D2A-AB6D12992378}"/>
              </a:ext>
            </a:extLst>
          </p:cNvPr>
          <p:cNvSpPr/>
          <p:nvPr/>
        </p:nvSpPr>
        <p:spPr>
          <a:xfrm>
            <a:off x="2091844" y="3910428"/>
            <a:ext cx="946415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die Batch-Datei </a:t>
            </a:r>
            <a:r>
              <a:rPr lang="de-CH" i="1" dirty="0">
                <a:solidFill>
                  <a:srgbClr val="0071C6"/>
                </a:solidFill>
              </a:rPr>
              <a:t>scheduler.py</a:t>
            </a:r>
            <a:r>
              <a:rPr lang="de-CH" dirty="0">
                <a:solidFill>
                  <a:srgbClr val="0071C6"/>
                </a:solidFill>
              </a:rPr>
              <a:t>, welche täglich vom Aufgabenplaner ausgeführt wird</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430796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55204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55320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93725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518133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518249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56422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80830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80946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7" name="Inhaltsplatzhalter 6">
            <a:extLst>
              <a:ext uri="{FF2B5EF4-FFF2-40B4-BE49-F238E27FC236}">
                <a16:creationId xmlns:a16="http://schemas.microsoft.com/office/drawing/2014/main" id="{1E35D481-16EB-D039-4111-6ECC6CCE2E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6" name="Inhaltsplatzhalter 5">
            <a:extLst>
              <a:ext uri="{FF2B5EF4-FFF2-40B4-BE49-F238E27FC236}">
                <a16:creationId xmlns:a16="http://schemas.microsoft.com/office/drawing/2014/main" id="{2BAB5BFE-1582-60FE-2930-4829B384E32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984</Words>
  <Application>Microsoft Office PowerPoint</Application>
  <PresentationFormat>Breitbild</PresentationFormat>
  <Paragraphs>132</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Nettostromproduktion</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12</cp:revision>
  <dcterms:created xsi:type="dcterms:W3CDTF">2022-08-12T12:45:28Z</dcterms:created>
  <dcterms:modified xsi:type="dcterms:W3CDTF">2022-08-22T09:46:36Z</dcterms:modified>
</cp:coreProperties>
</file>